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66" r:id="rId4"/>
    <p:sldId id="264" r:id="rId5"/>
    <p:sldId id="267" r:id="rId6"/>
    <p:sldId id="263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 showGuides="1">
      <p:cViewPr varScale="1">
        <p:scale>
          <a:sx n="119" d="100"/>
          <a:sy n="119" d="100"/>
        </p:scale>
        <p:origin x="18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CF310-D205-4106-9B9A-9CCBD745B5C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73705-CFAD-4A2A-A0B6-1E911DB5C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0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3705-CFAD-4A2A-A0B6-1E911DB5C3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1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3705-CFAD-4A2A-A0B6-1E911DB5C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24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3705-CFAD-4A2A-A0B6-1E911DB5C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3705-CFAD-4A2A-A0B6-1E911DB5C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1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3705-CFAD-4A2A-A0B6-1E911DB5C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3705-CFAD-4A2A-A0B6-1E911DB5C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8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3705-CFAD-4A2A-A0B6-1E911DB5C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6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0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8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4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2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6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4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2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A82AC-10B2-414C-ABA5-B6C00B0BF740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26A12-12BC-F645-BA64-D255A1ED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6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065" y="495897"/>
            <a:ext cx="5747859" cy="6565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15994" y="1437314"/>
            <a:ext cx="9144000" cy="5250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376739" y="378541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442" y="1515015"/>
            <a:ext cx="865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Welcome	      Mission 	    </a:t>
            </a:r>
            <a:r>
              <a:rPr lang="en-US" dirty="0" err="1">
                <a:solidFill>
                  <a:srgbClr val="FFFFFF"/>
                </a:solidFill>
                <a:latin typeface="Garamond" panose="02020404030301010803" pitchFamily="18" charset="0"/>
              </a:rPr>
              <a:t>La’i</a:t>
            </a:r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 Peace Center	      Programs       Support Our Work	Contact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2187" y="479807"/>
            <a:ext cx="353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aramond" panose="02020404030301010803" pitchFamily="18" charset="0"/>
              </a:rPr>
              <a:t>Sakyadhita Hawai’i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161346"/>
            <a:ext cx="9143999" cy="46966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F8151-66E0-46E3-818E-A5848484C4DB}"/>
              </a:ext>
            </a:extLst>
          </p:cNvPr>
          <p:cNvSpPr/>
          <p:nvPr/>
        </p:nvSpPr>
        <p:spPr>
          <a:xfrm>
            <a:off x="7736777" y="373962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EF8B77-0AC4-4DBE-B32F-02782C17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9" y="278376"/>
            <a:ext cx="1062474" cy="1049194"/>
          </a:xfrm>
          <a:prstGeom prst="rect">
            <a:avLst/>
          </a:prstGeom>
        </p:spPr>
      </p:pic>
      <p:pic>
        <p:nvPicPr>
          <p:cNvPr id="12" name="Picture 11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67E08C71-390D-4B15-81B6-CBEFCAA77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6" r="9888" b="4577"/>
          <a:stretch/>
        </p:blipFill>
        <p:spPr>
          <a:xfrm>
            <a:off x="7736777" y="173135"/>
            <a:ext cx="1081298" cy="1166779"/>
          </a:xfrm>
          <a:prstGeom prst="rect">
            <a:avLst/>
          </a:prstGeom>
        </p:spPr>
      </p:pic>
      <p:pic>
        <p:nvPicPr>
          <p:cNvPr id="17" name="Picture 16" descr="A tree in a field&#10;&#10;Description automatically generated">
            <a:extLst>
              <a:ext uri="{FF2B5EF4-FFF2-40B4-BE49-F238E27FC236}">
                <a16:creationId xmlns:a16="http://schemas.microsoft.com/office/drawing/2014/main" id="{2BA31B99-57A4-4CC0-9A6E-19EF06A3E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" t="16693" r="-99" b="30142"/>
          <a:stretch/>
        </p:blipFill>
        <p:spPr>
          <a:xfrm>
            <a:off x="31988" y="1962387"/>
            <a:ext cx="9128006" cy="48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065" y="495897"/>
            <a:ext cx="5747859" cy="6565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9053" y="1451759"/>
            <a:ext cx="9144000" cy="5250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376739" y="378541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3497" y="1516329"/>
            <a:ext cx="865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Mission 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2187" y="479807"/>
            <a:ext cx="353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aramond" panose="02020404030301010803" pitchFamily="18" charset="0"/>
              </a:rPr>
              <a:t>Sakyadhita Hawai’i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976832"/>
            <a:ext cx="9143999" cy="4881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F8151-66E0-46E3-818E-A5848484C4DB}"/>
              </a:ext>
            </a:extLst>
          </p:cNvPr>
          <p:cNvSpPr/>
          <p:nvPr/>
        </p:nvSpPr>
        <p:spPr>
          <a:xfrm>
            <a:off x="7736777" y="373962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EF8B77-0AC4-4DBE-B32F-02782C17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9" y="278376"/>
            <a:ext cx="1062474" cy="1049194"/>
          </a:xfrm>
          <a:prstGeom prst="rect">
            <a:avLst/>
          </a:prstGeom>
        </p:spPr>
      </p:pic>
      <p:pic>
        <p:nvPicPr>
          <p:cNvPr id="12" name="Picture 11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67E08C71-390D-4B15-81B6-CBEFCAA77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6" r="9888" b="4577"/>
          <a:stretch/>
        </p:blipFill>
        <p:spPr>
          <a:xfrm>
            <a:off x="7736777" y="173135"/>
            <a:ext cx="1081298" cy="1166779"/>
          </a:xfrm>
          <a:prstGeom prst="rect">
            <a:avLst/>
          </a:prstGeom>
        </p:spPr>
      </p:pic>
      <p:pic>
        <p:nvPicPr>
          <p:cNvPr id="4" name="Picture 3" descr="A group of people standing in the grass&#10;&#10;Description automatically generated">
            <a:extLst>
              <a:ext uri="{FF2B5EF4-FFF2-40B4-BE49-F238E27FC236}">
                <a16:creationId xmlns:a16="http://schemas.microsoft.com/office/drawing/2014/main" id="{56DBA709-1B21-4AC9-9958-59B54A4E9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78" t="7365" r="26733"/>
          <a:stretch/>
        </p:blipFill>
        <p:spPr>
          <a:xfrm>
            <a:off x="135513" y="4255129"/>
            <a:ext cx="2420175" cy="2468419"/>
          </a:xfrm>
          <a:prstGeom prst="rect">
            <a:avLst/>
          </a:prstGeom>
        </p:spPr>
      </p:pic>
      <p:pic>
        <p:nvPicPr>
          <p:cNvPr id="18" name="Picture 17" descr="A person that is sitting in the grass&#10;&#10;Description automatically generated">
            <a:extLst>
              <a:ext uri="{FF2B5EF4-FFF2-40B4-BE49-F238E27FC236}">
                <a16:creationId xmlns:a16="http://schemas.microsoft.com/office/drawing/2014/main" id="{5585CE2B-42AA-4676-8AD5-851783CE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334" y="3115980"/>
            <a:ext cx="1952153" cy="26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8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065" y="495897"/>
            <a:ext cx="5747859" cy="6565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0" y="1526374"/>
            <a:ext cx="9144000" cy="5250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376739" y="378541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444" y="1624815"/>
            <a:ext cx="865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Garamond" panose="02020404030301010803" pitchFamily="18" charset="0"/>
              </a:rPr>
              <a:t>La’i</a:t>
            </a:r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 Peace Center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2187" y="479807"/>
            <a:ext cx="353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aramond" panose="02020404030301010803" pitchFamily="18" charset="0"/>
              </a:rPr>
              <a:t>Sakyadhita Hawai’i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994148"/>
            <a:ext cx="9143999" cy="48523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F8151-66E0-46E3-818E-A5848484C4DB}"/>
              </a:ext>
            </a:extLst>
          </p:cNvPr>
          <p:cNvSpPr/>
          <p:nvPr/>
        </p:nvSpPr>
        <p:spPr>
          <a:xfrm>
            <a:off x="7736777" y="373962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EF8B77-0AC4-4DBE-B32F-02782C17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9" y="278376"/>
            <a:ext cx="1062474" cy="1049194"/>
          </a:xfrm>
          <a:prstGeom prst="rect">
            <a:avLst/>
          </a:prstGeom>
        </p:spPr>
      </p:pic>
      <p:pic>
        <p:nvPicPr>
          <p:cNvPr id="12" name="Picture 11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67E08C71-390D-4B15-81B6-CBEFCAA77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6" r="9888" b="4577"/>
          <a:stretch/>
        </p:blipFill>
        <p:spPr>
          <a:xfrm>
            <a:off x="7736777" y="173135"/>
            <a:ext cx="1081298" cy="1166779"/>
          </a:xfrm>
          <a:prstGeom prst="rect">
            <a:avLst/>
          </a:prstGeom>
        </p:spPr>
      </p:pic>
      <p:pic>
        <p:nvPicPr>
          <p:cNvPr id="16" name="Picture 15" descr="A sign on the grass&#10;&#10;Description automatically generated">
            <a:extLst>
              <a:ext uri="{FF2B5EF4-FFF2-40B4-BE49-F238E27FC236}">
                <a16:creationId xmlns:a16="http://schemas.microsoft.com/office/drawing/2014/main" id="{294B42CC-2484-488B-AF02-3284B75D0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625"/>
          <a:stretch/>
        </p:blipFill>
        <p:spPr>
          <a:xfrm rot="5400000">
            <a:off x="174100" y="2068749"/>
            <a:ext cx="2152313" cy="219999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D2E6A45-47CE-4DE1-BC92-1B8BB11F7A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45"/>
          <a:stretch/>
        </p:blipFill>
        <p:spPr>
          <a:xfrm>
            <a:off x="6706435" y="3514585"/>
            <a:ext cx="2243506" cy="3170280"/>
          </a:xfrm>
          <a:prstGeom prst="rect">
            <a:avLst/>
          </a:prstGeom>
        </p:spPr>
      </p:pic>
      <p:pic>
        <p:nvPicPr>
          <p:cNvPr id="17" name="Picture 16" descr="A group of people standing in front of a house&#10;&#10;Description automatically generated">
            <a:extLst>
              <a:ext uri="{FF2B5EF4-FFF2-40B4-BE49-F238E27FC236}">
                <a16:creationId xmlns:a16="http://schemas.microsoft.com/office/drawing/2014/main" id="{4ED7F4BB-E2C7-4F7E-B477-80F29CB5B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650" y="4020099"/>
            <a:ext cx="2879001" cy="2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065" y="495897"/>
            <a:ext cx="5747859" cy="6565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-2" y="1437314"/>
            <a:ext cx="9144000" cy="5250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376739" y="378541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9248" y="1515184"/>
            <a:ext cx="25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Programs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2187" y="479807"/>
            <a:ext cx="353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aramond" panose="02020404030301010803" pitchFamily="18" charset="0"/>
              </a:rPr>
              <a:t>Sakyadhita Hawai’i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957062"/>
            <a:ext cx="9143999" cy="48956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F8151-66E0-46E3-818E-A5848484C4DB}"/>
              </a:ext>
            </a:extLst>
          </p:cNvPr>
          <p:cNvSpPr/>
          <p:nvPr/>
        </p:nvSpPr>
        <p:spPr>
          <a:xfrm>
            <a:off x="7736777" y="373962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EF8B77-0AC4-4DBE-B32F-02782C17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9" y="278376"/>
            <a:ext cx="1062474" cy="1049194"/>
          </a:xfrm>
          <a:prstGeom prst="rect">
            <a:avLst/>
          </a:prstGeom>
        </p:spPr>
      </p:pic>
      <p:pic>
        <p:nvPicPr>
          <p:cNvPr id="12" name="Picture 11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67E08C71-390D-4B15-81B6-CBEFCAA77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6" r="9888" b="4577"/>
          <a:stretch/>
        </p:blipFill>
        <p:spPr>
          <a:xfrm>
            <a:off x="7736777" y="173135"/>
            <a:ext cx="1081298" cy="1166779"/>
          </a:xfrm>
          <a:prstGeom prst="rect">
            <a:avLst/>
          </a:prstGeom>
        </p:spPr>
      </p:pic>
      <p:pic>
        <p:nvPicPr>
          <p:cNvPr id="4" name="Picture 3" descr="A picture containing grass, sitting, table, man&#10;&#10;Description automatically generated">
            <a:extLst>
              <a:ext uri="{FF2B5EF4-FFF2-40B4-BE49-F238E27FC236}">
                <a16:creationId xmlns:a16="http://schemas.microsoft.com/office/drawing/2014/main" id="{D7A14FD8-BC4A-4D51-88A7-1837C4E09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896772" y="2072131"/>
            <a:ext cx="2141145" cy="2141145"/>
          </a:xfrm>
          <a:prstGeom prst="rect">
            <a:avLst/>
          </a:prstGeom>
        </p:spPr>
      </p:pic>
      <p:pic>
        <p:nvPicPr>
          <p:cNvPr id="17" name="Picture 16" descr="A yard with grass and trees&#10;&#10;Description automatically generated">
            <a:extLst>
              <a:ext uri="{FF2B5EF4-FFF2-40B4-BE49-F238E27FC236}">
                <a16:creationId xmlns:a16="http://schemas.microsoft.com/office/drawing/2014/main" id="{125DD0D7-7017-4D13-9AC0-175AEBD003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80"/>
          <a:stretch/>
        </p:blipFill>
        <p:spPr>
          <a:xfrm>
            <a:off x="115850" y="3008030"/>
            <a:ext cx="2416773" cy="19676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938AB-E676-4DF8-96D6-0C47A6F7523B}"/>
              </a:ext>
            </a:extLst>
          </p:cNvPr>
          <p:cNvSpPr txBox="1"/>
          <p:nvPr/>
        </p:nvSpPr>
        <p:spPr>
          <a:xfrm>
            <a:off x="6722764" y="4140555"/>
            <a:ext cx="25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Garamond" panose="02020404030301010803" pitchFamily="18" charset="0"/>
              </a:rPr>
              <a:t>Interreligious Dialogue</a:t>
            </a:r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5EA6E-F8B8-41EB-9709-AFFFF0AE809D}"/>
              </a:ext>
            </a:extLst>
          </p:cNvPr>
          <p:cNvSpPr txBox="1"/>
          <p:nvPr/>
        </p:nvSpPr>
        <p:spPr>
          <a:xfrm>
            <a:off x="-2" y="4957059"/>
            <a:ext cx="259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Garamond" panose="02020404030301010803" pitchFamily="18" charset="0"/>
              </a:rPr>
              <a:t>Sustainable Agriculture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87B80B-E11F-4212-9D06-1B0F4AA8820E}"/>
              </a:ext>
            </a:extLst>
          </p:cNvPr>
          <p:cNvSpPr txBox="1"/>
          <p:nvPr/>
        </p:nvSpPr>
        <p:spPr>
          <a:xfrm>
            <a:off x="3272826" y="6329892"/>
            <a:ext cx="259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FFFF"/>
                </a:solidFill>
                <a:latin typeface="Garamond" panose="02020404030301010803" pitchFamily="18" charset="0"/>
              </a:rPr>
              <a:t>Intereligious</a:t>
            </a:r>
            <a:r>
              <a:rPr lang="en-US" sz="1200" dirty="0">
                <a:solidFill>
                  <a:srgbClr val="FFFFFF"/>
                </a:solidFill>
                <a:latin typeface="Garamond" panose="02020404030301010803" pitchFamily="18" charset="0"/>
              </a:rPr>
              <a:t> Celebration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D8FF86-F68D-45C6-A04D-2E70D8D8345E}"/>
              </a:ext>
            </a:extLst>
          </p:cNvPr>
          <p:cNvSpPr txBox="1"/>
          <p:nvPr/>
        </p:nvSpPr>
        <p:spPr>
          <a:xfrm>
            <a:off x="3121225" y="3800958"/>
            <a:ext cx="25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	</a:t>
            </a:r>
          </a:p>
        </p:txBody>
      </p:sp>
      <p:pic>
        <p:nvPicPr>
          <p:cNvPr id="25" name="Picture 24" descr="A group of people in a field&#10;&#10;Description automatically generated">
            <a:extLst>
              <a:ext uri="{FF2B5EF4-FFF2-40B4-BE49-F238E27FC236}">
                <a16:creationId xmlns:a16="http://schemas.microsoft.com/office/drawing/2014/main" id="{D8F59B7C-63EA-4E2D-A4B0-8EA745F34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340100" y="4514397"/>
            <a:ext cx="2416771" cy="18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6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065" y="495897"/>
            <a:ext cx="5747859" cy="6565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-2" y="1411039"/>
            <a:ext cx="9144000" cy="5250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376739" y="378541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656" y="1467015"/>
            <a:ext cx="863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Events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2187" y="479807"/>
            <a:ext cx="353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aramond" panose="02020404030301010803" pitchFamily="18" charset="0"/>
              </a:rPr>
              <a:t>Sakyadhita Hawai’i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936112"/>
            <a:ext cx="9143999" cy="49218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F8151-66E0-46E3-818E-A5848484C4DB}"/>
              </a:ext>
            </a:extLst>
          </p:cNvPr>
          <p:cNvSpPr/>
          <p:nvPr/>
        </p:nvSpPr>
        <p:spPr>
          <a:xfrm>
            <a:off x="7736777" y="373962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EF8B77-0AC4-4DBE-B32F-02782C17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9" y="278376"/>
            <a:ext cx="1062474" cy="1049194"/>
          </a:xfrm>
          <a:prstGeom prst="rect">
            <a:avLst/>
          </a:prstGeom>
        </p:spPr>
      </p:pic>
      <p:pic>
        <p:nvPicPr>
          <p:cNvPr id="12" name="Picture 11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67E08C71-390D-4B15-81B6-CBEFCAA77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6" r="9888" b="4577"/>
          <a:stretch/>
        </p:blipFill>
        <p:spPr>
          <a:xfrm>
            <a:off x="7736777" y="173135"/>
            <a:ext cx="1081298" cy="1166779"/>
          </a:xfrm>
          <a:prstGeom prst="rect">
            <a:avLst/>
          </a:prstGeom>
        </p:spPr>
      </p:pic>
      <p:pic>
        <p:nvPicPr>
          <p:cNvPr id="4" name="Picture 3" descr="A house with bushes in front of a building&#10;&#10;Description automatically generated">
            <a:extLst>
              <a:ext uri="{FF2B5EF4-FFF2-40B4-BE49-F238E27FC236}">
                <a16:creationId xmlns:a16="http://schemas.microsoft.com/office/drawing/2014/main" id="{2399FFEF-D423-4A57-827F-867E3328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840" y="4620477"/>
            <a:ext cx="3048168" cy="2064388"/>
          </a:xfrm>
          <a:prstGeom prst="rect">
            <a:avLst/>
          </a:prstGeom>
        </p:spPr>
      </p:pic>
      <p:pic>
        <p:nvPicPr>
          <p:cNvPr id="13" name="Picture 12" descr="A picture containing man, fish, standing, holding&#10;&#10;Description automatically generated">
            <a:extLst>
              <a:ext uri="{FF2B5EF4-FFF2-40B4-BE49-F238E27FC236}">
                <a16:creationId xmlns:a16="http://schemas.microsoft.com/office/drawing/2014/main" id="{15B152A0-1B24-415C-A2E1-674B6B4A3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9" y="2035877"/>
            <a:ext cx="2400498" cy="24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0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065" y="495897"/>
            <a:ext cx="5747859" cy="6565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-2" y="1411039"/>
            <a:ext cx="9144000" cy="5250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376739" y="378541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656" y="1467015"/>
            <a:ext cx="863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Support Our Work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2187" y="479807"/>
            <a:ext cx="353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aramond" panose="02020404030301010803" pitchFamily="18" charset="0"/>
              </a:rPr>
              <a:t>Sakyadhita Hawai’i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936112"/>
            <a:ext cx="9143999" cy="49218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F8151-66E0-46E3-818E-A5848484C4DB}"/>
              </a:ext>
            </a:extLst>
          </p:cNvPr>
          <p:cNvSpPr/>
          <p:nvPr/>
        </p:nvSpPr>
        <p:spPr>
          <a:xfrm>
            <a:off x="7736777" y="373962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EF8B77-0AC4-4DBE-B32F-02782C17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9" y="278376"/>
            <a:ext cx="1062474" cy="1049194"/>
          </a:xfrm>
          <a:prstGeom prst="rect">
            <a:avLst/>
          </a:prstGeom>
        </p:spPr>
      </p:pic>
      <p:pic>
        <p:nvPicPr>
          <p:cNvPr id="12" name="Picture 11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67E08C71-390D-4B15-81B6-CBEFCAA77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6" r="9888" b="4577"/>
          <a:stretch/>
        </p:blipFill>
        <p:spPr>
          <a:xfrm>
            <a:off x="7736777" y="173135"/>
            <a:ext cx="1081298" cy="1166779"/>
          </a:xfrm>
          <a:prstGeom prst="rect">
            <a:avLst/>
          </a:prstGeom>
        </p:spPr>
      </p:pic>
      <p:pic>
        <p:nvPicPr>
          <p:cNvPr id="15" name="Picture 14" descr="A picture containing indoor, table, room, filled&#10;&#10;Description automatically generated">
            <a:extLst>
              <a:ext uri="{FF2B5EF4-FFF2-40B4-BE49-F238E27FC236}">
                <a16:creationId xmlns:a16="http://schemas.microsoft.com/office/drawing/2014/main" id="{033FCF02-01EB-49C8-8968-AAD27CE26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460" y="2862051"/>
            <a:ext cx="2847284" cy="2135463"/>
          </a:xfrm>
          <a:prstGeom prst="rect">
            <a:avLst/>
          </a:prstGeom>
        </p:spPr>
      </p:pic>
      <p:pic>
        <p:nvPicPr>
          <p:cNvPr id="18" name="Picture 17" descr="A close up of a flower&#10;&#10;Description automatically generated">
            <a:extLst>
              <a:ext uri="{FF2B5EF4-FFF2-40B4-BE49-F238E27FC236}">
                <a16:creationId xmlns:a16="http://schemas.microsoft.com/office/drawing/2014/main" id="{6B8AC2E7-E01C-48FF-BFEC-0E2C77506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02" y="4997514"/>
            <a:ext cx="2308634" cy="1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0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065" y="495897"/>
            <a:ext cx="5747859" cy="6565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0" y="1444460"/>
            <a:ext cx="9144000" cy="5250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376739" y="378541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0438" y="1514298"/>
            <a:ext cx="865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Garamond" panose="02020404030301010803" pitchFamily="18" charset="0"/>
              </a:rPr>
              <a:t>Contact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2187" y="479807"/>
            <a:ext cx="353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aramond" panose="02020404030301010803" pitchFamily="18" charset="0"/>
              </a:rPr>
              <a:t>Sakyadhita Hawai’i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969533"/>
            <a:ext cx="9143999" cy="4888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F8151-66E0-46E3-818E-A5848484C4DB}"/>
              </a:ext>
            </a:extLst>
          </p:cNvPr>
          <p:cNvSpPr/>
          <p:nvPr/>
        </p:nvSpPr>
        <p:spPr>
          <a:xfrm>
            <a:off x="7736777" y="373962"/>
            <a:ext cx="1062474" cy="8791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LOGO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EF8B77-0AC4-4DBE-B32F-02782C17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9" y="278376"/>
            <a:ext cx="1062474" cy="1049194"/>
          </a:xfrm>
          <a:prstGeom prst="rect">
            <a:avLst/>
          </a:prstGeom>
        </p:spPr>
      </p:pic>
      <p:pic>
        <p:nvPicPr>
          <p:cNvPr id="12" name="Picture 11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67E08C71-390D-4B15-81B6-CBEFCAA77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6" r="9888" b="4577"/>
          <a:stretch/>
        </p:blipFill>
        <p:spPr>
          <a:xfrm>
            <a:off x="7736777" y="173135"/>
            <a:ext cx="1081298" cy="1166779"/>
          </a:xfrm>
          <a:prstGeom prst="rect">
            <a:avLst/>
          </a:prstGeom>
        </p:spPr>
      </p:pic>
      <p:pic>
        <p:nvPicPr>
          <p:cNvPr id="14" name="Picture 13" descr="A tree in a field&#10;&#10;Description automatically generated">
            <a:extLst>
              <a:ext uri="{FF2B5EF4-FFF2-40B4-BE49-F238E27FC236}">
                <a16:creationId xmlns:a16="http://schemas.microsoft.com/office/drawing/2014/main" id="{6F0BF82F-D83A-4044-930D-3C296804B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69" y="2086423"/>
            <a:ext cx="2187555" cy="2187555"/>
          </a:xfrm>
          <a:prstGeom prst="rect">
            <a:avLst/>
          </a:prstGeom>
        </p:spPr>
      </p:pic>
      <p:pic>
        <p:nvPicPr>
          <p:cNvPr id="16" name="Picture 15" descr="A sign on the grass&#10;&#10;Description automatically generated">
            <a:extLst>
              <a:ext uri="{FF2B5EF4-FFF2-40B4-BE49-F238E27FC236}">
                <a16:creationId xmlns:a16="http://schemas.microsoft.com/office/drawing/2014/main" id="{294B42CC-2484-488B-AF02-3284B75D07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625"/>
          <a:stretch/>
        </p:blipFill>
        <p:spPr>
          <a:xfrm rot="5400000">
            <a:off x="6877312" y="4582259"/>
            <a:ext cx="2152313" cy="21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5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97</Words>
  <Application>Microsoft Macintosh PowerPoint</Application>
  <PresentationFormat>On-screen Show (4:3)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B. Collins</dc:creator>
  <cp:lastModifiedBy>Microsoft Office User</cp:lastModifiedBy>
  <cp:revision>22</cp:revision>
  <dcterms:created xsi:type="dcterms:W3CDTF">2020-06-07T20:10:45Z</dcterms:created>
  <dcterms:modified xsi:type="dcterms:W3CDTF">2020-06-26T08:15:07Z</dcterms:modified>
</cp:coreProperties>
</file>